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C62E0C-E2CA-47BF-B7A1-9C22C7653C4B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07E753-6DC8-48A9-B0F6-7EFDF107A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4CD899-5A52-4374-BFAE-0D0DD8ACC7D3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89D047-335D-4A22-A6FA-79735EFEF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BDC1C9-141B-4827-BA70-F0D865CE240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2E32-DE85-4FDC-AF7C-32EBE38594E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DBCA-C7BB-4131-A830-F9AB5B11A10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EEC23-80EF-4B8D-A585-86D2F6121ED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A368-234D-45EB-B0B1-F78662359C1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orbel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/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9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94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9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54F6C-EFB7-4C07-A9ED-42153EE2290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3A854-32A0-42E7-9FDC-76750359C17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44ED7-CE3A-4A21-AE5E-3E0DC014875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36C2-A701-456A-AA63-B4EC79B4A83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CFADE-D06F-4C18-B762-8659D5DF4CE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/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9F56-9BAB-49CD-832D-1DF17D02BDE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740275" y="795338"/>
            <a:ext cx="3960813" cy="5294312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F0B63-0848-4F73-8472-F0180BEA5C8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orbel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5063"/>
            <a:ext cx="28956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F4D0B60E-C60D-4C0E-A00F-87A568F6BD1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9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60" r:id="rId9"/>
    <p:sldLayoutId id="2147483757" r:id="rId10"/>
    <p:sldLayoutId id="2147483758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0" fontAlgn="base" hangingPunct="0">
        <a:spcBef>
          <a:spcPct val="0"/>
        </a:spcBef>
        <a:spcAft>
          <a:spcPct val="0"/>
        </a:spcAft>
        <a:defRPr lang="en-US" sz="5300" b="1" kern="1200" dirty="0">
          <a:solidFill>
            <a:srgbClr val="171B73"/>
          </a:solidFill>
          <a:latin typeface="+mj-lt"/>
          <a:ea typeface="+mj-lt"/>
          <a:cs typeface="+mj-l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Bodoni MT" pitchFamily="18" charset="0"/>
          <a:ea typeface="Bodoni MT" pitchFamily="18" charset="0"/>
          <a:cs typeface="Bodoni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Bodoni MT" pitchFamily="18" charset="0"/>
          <a:ea typeface="Bodoni MT" pitchFamily="18" charset="0"/>
          <a:cs typeface="Bodoni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Bodoni MT" pitchFamily="18" charset="0"/>
          <a:ea typeface="Bodoni MT" pitchFamily="18" charset="0"/>
          <a:cs typeface="Bodoni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Bodoni MT" pitchFamily="18" charset="0"/>
          <a:ea typeface="Bodoni MT" pitchFamily="18" charset="0"/>
          <a:cs typeface="Bodoni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Bodoni MT" pitchFamily="18" charset="0"/>
          <a:ea typeface="Bodoni MT" pitchFamily="18" charset="0"/>
          <a:cs typeface="Bodoni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Bodoni MT" pitchFamily="18" charset="0"/>
          <a:ea typeface="Bodoni MT" pitchFamily="18" charset="0"/>
          <a:cs typeface="Bodoni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Bodoni MT" pitchFamily="18" charset="0"/>
          <a:ea typeface="Bodoni MT" pitchFamily="18" charset="0"/>
          <a:cs typeface="Bodoni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Bodoni MT" pitchFamily="18" charset="0"/>
          <a:ea typeface="Bodoni MT" pitchFamily="18" charset="0"/>
          <a:cs typeface="Bodoni MT" pitchFamily="18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1875" indent="-228600" algn="l" rtl="0" eaLnBrk="0" fontAlgn="base" hangingPunct="0">
        <a:spcBef>
          <a:spcPct val="20000"/>
        </a:spcBef>
        <a:spcAft>
          <a:spcPct val="0"/>
        </a:spcAft>
        <a:buClr>
          <a:srgbClr val="C43D1F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6988" indent="-228600" algn="l" rtl="0" eaLnBrk="0" fontAlgn="base" hangingPunct="0">
        <a:spcBef>
          <a:spcPct val="20000"/>
        </a:spcBef>
        <a:spcAft>
          <a:spcPct val="0"/>
        </a:spcAft>
        <a:buClr>
          <a:srgbClr val="B42469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7B309B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European Nations Settle in North America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2313" y="1133475"/>
            <a:ext cx="7772400" cy="1509713"/>
          </a:xfr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smtClean="0"/>
          </a:p>
        </p:txBody>
      </p:sp>
      <p:pic>
        <p:nvPicPr>
          <p:cNvPr id="4100" name="Picture 4" descr="raymond-massey-hanelei-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819400"/>
            <a:ext cx="57054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England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New England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1620 – Pilgrims founded Plymouth in Massachusetts.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400" smtClean="0"/>
              <a:t>Why?</a:t>
            </a:r>
          </a:p>
          <a:p>
            <a:pPr lvl="3" eaLnBrk="1" hangingPunct="1">
              <a:spcBef>
                <a:spcPct val="0"/>
              </a:spcBef>
            </a:pPr>
            <a:r>
              <a:rPr lang="en-US" sz="2400" smtClean="0"/>
              <a:t>religion</a:t>
            </a:r>
          </a:p>
        </p:txBody>
      </p:sp>
      <p:pic>
        <p:nvPicPr>
          <p:cNvPr id="6" name="Picture 4" descr="Group-of-Pilgrim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2743200"/>
            <a:ext cx="5310188" cy="38195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England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1630 – Puritans come for the same reason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Founded the Massachusetts Bay Colony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/>
              <a:t>Want to build a Puritan “city upon a hill”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/>
              <a:t>John Winthrop: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/>
              <a:t>“For we must consider that we shall be as a city upon a hill. “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</p:txBody>
      </p:sp>
      <p:pic>
        <p:nvPicPr>
          <p:cNvPr id="8" name="Content Placeholder 7" descr="John_Winthro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19663" y="1600200"/>
            <a:ext cx="3495675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Netherlands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1609 – Henry Hudson (actually English)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Again, looking for Asia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Hudson River, Hudson Bay, and Hudson Strait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Establish New Netherland</a:t>
            </a:r>
          </a:p>
        </p:txBody>
      </p:sp>
      <p:pic>
        <p:nvPicPr>
          <p:cNvPr id="8" name="Picture 7" descr="800px-Hudson_river_sailboa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00400"/>
            <a:ext cx="50292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Caribbean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France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Haiti, Guadeloupe, and Martinique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England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Barbados and Jamaica (Port Royal is here…)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Netherlands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Netherland Antilles and Aruba</a:t>
            </a:r>
          </a:p>
        </p:txBody>
      </p:sp>
      <p:pic>
        <p:nvPicPr>
          <p:cNvPr id="6" name="Content Placeholder 5" descr="jack-sparr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828800"/>
            <a:ext cx="4251325" cy="42608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799px-Political_Evolution_of_Central_America_and_the_Caribbean_1700_and_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691438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Everyone Starts Fighting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English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1664 - Bloodless battle sees England take over New Netherland	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400" smtClean="0"/>
              <a:t>Renamed New York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England now has a stronghold on the east coast. </a:t>
            </a:r>
          </a:p>
        </p:txBody>
      </p:sp>
      <p:pic>
        <p:nvPicPr>
          <p:cNvPr id="4" name="Picture 6" descr="map_03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581400"/>
            <a:ext cx="45148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French and Indian War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England continues into the interior of NA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Fight with the French from 1754-1763 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400" smtClean="0"/>
              <a:t>AKA Seven Years’ War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England wins and gets more land</a:t>
            </a:r>
          </a:p>
        </p:txBody>
      </p:sp>
      <p:pic>
        <p:nvPicPr>
          <p:cNvPr id="6" name="Content Placeholder 5" descr="Twenty_Brave_M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03725" y="1981200"/>
            <a:ext cx="4283075" cy="35607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pic>
        <p:nvPicPr>
          <p:cNvPr id="20484" name="Picture 4" descr="NorthAmerica1762-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325" y="569913"/>
            <a:ext cx="7497763" cy="57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Native Americans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Thriving trade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Furs for: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400" smtClean="0"/>
              <a:t>Guns, hatchets, mirrors, and beads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Conflicts begin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English constantly push Natives west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Religion was also a problem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1675 – King Philip’s War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400" smtClean="0"/>
              <a:t>Guerilla warfare from the Natives, but English win.</a:t>
            </a:r>
          </a:p>
        </p:txBody>
      </p:sp>
      <p:pic>
        <p:nvPicPr>
          <p:cNvPr id="4" name="Picture 3" descr="Night_Attack_of_Indian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370388"/>
            <a:ext cx="374332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Native Americans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Diseases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The "white man" diseases…measles, chicken pox, typhus, typhoid fever, dysentery, scarlet fever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Smallpox was the worst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Why was this good for the Europeans?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Why was this a problem for the Europeans?</a:t>
            </a:r>
          </a:p>
          <a:p>
            <a:pPr lvl="1" eaLnBrk="1" hangingPunct="1">
              <a:spcBef>
                <a:spcPct val="0"/>
              </a:spcBef>
            </a:pPr>
            <a:endParaRPr lang="en-US" smtClean="0"/>
          </a:p>
        </p:txBody>
      </p:sp>
      <p:pic>
        <p:nvPicPr>
          <p:cNvPr id="5" name="Content Placeholder 4" descr="C6d1-2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2133600"/>
            <a:ext cx="4430713" cy="3225800"/>
          </a:xfrm>
        </p:spPr>
      </p:pic>
      <p:pic>
        <p:nvPicPr>
          <p:cNvPr id="6" name="Picture 5" descr="C6d3-1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05000"/>
            <a:ext cx="26670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Look what Spain Started…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Spain’s colonization of the Americas made other European nations desire to do the same.</a:t>
            </a:r>
          </a:p>
        </p:txBody>
      </p:sp>
      <p:pic>
        <p:nvPicPr>
          <p:cNvPr id="3076" name="Picture 4" descr="gre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956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Sailed with a Great Explorer…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What qualities make a good explorer/leader?</a:t>
            </a:r>
          </a:p>
          <a:p>
            <a:r>
              <a:rPr lang="en-US" dirty="0" smtClean="0"/>
              <a:t>Read the Explorer biography cards.</a:t>
            </a:r>
          </a:p>
          <a:p>
            <a:r>
              <a:rPr lang="en-US" dirty="0" smtClean="0"/>
              <a:t>Rank each Explorer based on their effectiveness as a leader/explorer (1-8, one being the best and 8 the least).</a:t>
            </a:r>
          </a:p>
          <a:p>
            <a:r>
              <a:rPr lang="en-US" dirty="0" smtClean="0"/>
              <a:t>Take notes on things the explorer did and strong qualities he possessed.</a:t>
            </a:r>
          </a:p>
          <a:p>
            <a:r>
              <a:rPr lang="en-US" dirty="0" smtClean="0"/>
              <a:t>Also try and guess the correct identity of the explorer based on the biography explanation.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Claiming North America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French, English, and Dutch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Give up on trade route to Asia and decide to colonize North America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mtClean="0"/>
          </a:p>
        </p:txBody>
      </p:sp>
      <p:pic>
        <p:nvPicPr>
          <p:cNvPr id="6" name="Picture 5" descr="452px-Colonization_of_the_Americas_175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465388"/>
            <a:ext cx="298291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Documents and Settings\JASON_BRISINI\Local Settings\Temporary Internet Files\Content.IE5\AQ9Y3ORE\dglxasset[4]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429000"/>
            <a:ext cx="32258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France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dirty="0" err="1" smtClean="0"/>
              <a:t>Verazzano</a:t>
            </a:r>
            <a:r>
              <a:rPr lang="en-US" dirty="0" smtClean="0"/>
              <a:t> – Italian in service of France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smtClean="0"/>
              <a:t>1524 - Looking for the East Indies, accidentally finds New York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dirty="0" smtClean="0"/>
          </a:p>
        </p:txBody>
      </p:sp>
      <p:sp>
        <p:nvSpPr>
          <p:cNvPr id="7172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pic>
        <p:nvPicPr>
          <p:cNvPr id="5124" name="Picture 4" descr="Viaggioverrazz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3627438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France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Jacques Cartier – French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Discovers and names Gulf of St. Lawrence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Founded Montreal</a:t>
            </a:r>
          </a:p>
          <a:p>
            <a:pPr lvl="1" eaLnBrk="1" hangingPunct="1">
              <a:spcBef>
                <a:spcPct val="0"/>
              </a:spcBef>
            </a:pPr>
            <a:endParaRPr lang="en-US" smtClean="0"/>
          </a:p>
        </p:txBody>
      </p:sp>
      <p:pic>
        <p:nvPicPr>
          <p:cNvPr id="6149" name="Picture 5" descr="Cartier_First_Voyage_Map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3725863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6a00d8341da9fe53ef011278d6ddfa28a4-8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971800"/>
            <a:ext cx="4211638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France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Samuel de Champlain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1608 – founded Quebec on the St. Lawrence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400" smtClean="0"/>
              <a:t>Becomes basis for New France</a:t>
            </a:r>
          </a:p>
          <a:p>
            <a:pPr lvl="1" eaLnBrk="1" hangingPunct="1">
              <a:spcBef>
                <a:spcPct val="0"/>
              </a:spcBef>
            </a:pPr>
            <a:endParaRPr lang="en-US" smtClean="0"/>
          </a:p>
        </p:txBody>
      </p:sp>
      <p:pic>
        <p:nvPicPr>
          <p:cNvPr id="7172" name="Picture 4" descr="New Fr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76600"/>
            <a:ext cx="514350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Queb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200400"/>
            <a:ext cx="32480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France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Jacques Marquette and Louis Joliet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1673 – explored the Great Lakes</a:t>
            </a:r>
          </a:p>
        </p:txBody>
      </p:sp>
      <p:pic>
        <p:nvPicPr>
          <p:cNvPr id="6" name="Picture 5" descr="800px-Great_Lakes_from_spa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667000"/>
            <a:ext cx="58674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Sieur de La Salle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Continued exploration of the Mississippi and founded Louisiana in honor of Louis XIV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Although large, not many French colonists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65,000</a:t>
            </a:r>
          </a:p>
          <a:p>
            <a:pPr eaLnBrk="1" hangingPunct="1"/>
            <a:endParaRPr lang="en-US" smtClean="0"/>
          </a:p>
        </p:txBody>
      </p:sp>
      <p:pic>
        <p:nvPicPr>
          <p:cNvPr id="6" name="Picture 4" descr="New Fran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600200"/>
            <a:ext cx="4273550" cy="4665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England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r>
              <a:rPr lang="en-US" dirty="0" smtClean="0"/>
              <a:t>1607 – English settle Jamestown in Virginia.  </a:t>
            </a:r>
          </a:p>
          <a:p>
            <a:pPr marL="639763" lvl="1" eaLnBrk="1" hangingPunct="1">
              <a:spcBef>
                <a:spcPct val="0"/>
              </a:spcBef>
            </a:pPr>
            <a:r>
              <a:rPr lang="en-US" sz="2400" dirty="0" smtClean="0"/>
              <a:t>Not a very good first attempt</a:t>
            </a:r>
          </a:p>
          <a:p>
            <a:pPr marL="639763" lvl="1" eaLnBrk="1" hangingPunct="1">
              <a:spcBef>
                <a:spcPct val="0"/>
              </a:spcBef>
            </a:pPr>
            <a:r>
              <a:rPr lang="en-US" sz="2400" dirty="0" smtClean="0"/>
              <a:t>Too many obsessed with gold</a:t>
            </a:r>
          </a:p>
          <a:p>
            <a:pPr marL="639763" lvl="1" eaLnBrk="1" hangingPunct="1">
              <a:spcBef>
                <a:spcPct val="0"/>
              </a:spcBef>
            </a:pPr>
            <a:r>
              <a:rPr lang="en-US" sz="2400" dirty="0" smtClean="0"/>
              <a:t>Successful after learning to cultivate tobacco</a:t>
            </a:r>
          </a:p>
          <a:p>
            <a:pPr marL="639763" lvl="1" eaLnBrk="1" hangingPunct="1">
              <a:spcBef>
                <a:spcPct val="0"/>
              </a:spcBef>
              <a:buNone/>
            </a:pPr>
            <a:endParaRPr lang="en-US" sz="2400" dirty="0" smtClean="0"/>
          </a:p>
          <a:p>
            <a:pPr marL="565150" lvl="2" indent="-292100" eaLnBrk="1" hangingPunct="1">
              <a:spcBef>
                <a:spcPct val="0"/>
              </a:spcBef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dirty="0" smtClean="0"/>
              <a:t>Settled Charles Towne in 1670</a:t>
            </a:r>
          </a:p>
        </p:txBody>
      </p:sp>
      <p:pic>
        <p:nvPicPr>
          <p:cNvPr id="7" name="Content Placeholder 6" descr="800px-Jamestownsettleme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209800"/>
            <a:ext cx="4427538" cy="33194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986</TotalTime>
  <Words>479</Words>
  <Application>Microsoft Office PowerPoint</Application>
  <PresentationFormat>On-screen Show (4:3)</PresentationFormat>
  <Paragraphs>87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Carnival</vt:lpstr>
      <vt:lpstr>European Nations Settle in North America</vt:lpstr>
      <vt:lpstr>Look what Spain Started…</vt:lpstr>
      <vt:lpstr>Claiming North America</vt:lpstr>
      <vt:lpstr>France</vt:lpstr>
      <vt:lpstr>France</vt:lpstr>
      <vt:lpstr>France</vt:lpstr>
      <vt:lpstr>France</vt:lpstr>
      <vt:lpstr>France</vt:lpstr>
      <vt:lpstr>England</vt:lpstr>
      <vt:lpstr>England</vt:lpstr>
      <vt:lpstr>England</vt:lpstr>
      <vt:lpstr>The Netherlands</vt:lpstr>
      <vt:lpstr>Caribbean</vt:lpstr>
      <vt:lpstr>Slide 14</vt:lpstr>
      <vt:lpstr>Everyone Starts Fighting</vt:lpstr>
      <vt:lpstr>French and Indian War</vt:lpstr>
      <vt:lpstr>Slide 17</vt:lpstr>
      <vt:lpstr>Native Americans</vt:lpstr>
      <vt:lpstr>Native Americans</vt:lpstr>
      <vt:lpstr>If You Sailed with a Great Explorer…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Nations Settle in North America</dc:title>
  <dc:creator>Jason Brisini</dc:creator>
  <cp:lastModifiedBy>Windows User</cp:lastModifiedBy>
  <cp:revision>59</cp:revision>
  <dcterms:created xsi:type="dcterms:W3CDTF">2010-05-12T01:32:11Z</dcterms:created>
  <dcterms:modified xsi:type="dcterms:W3CDTF">2015-09-28T14:39:33Z</dcterms:modified>
</cp:coreProperties>
</file>