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4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4BBC-E0A7-1E47-BA85-EFCA65AE60E5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4D03-87B9-3547-97ED-95F625BC27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4BBC-E0A7-1E47-BA85-EFCA65AE60E5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4D03-87B9-3547-97ED-95F625BC27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4BBC-E0A7-1E47-BA85-EFCA65AE60E5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4D03-87B9-3547-97ED-95F625BC27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4BBC-E0A7-1E47-BA85-EFCA65AE60E5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4D03-87B9-3547-97ED-95F625BC27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4BBC-E0A7-1E47-BA85-EFCA65AE60E5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4D03-87B9-3547-97ED-95F625BC27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4BBC-E0A7-1E47-BA85-EFCA65AE60E5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4D03-87B9-3547-97ED-95F625BC27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4BBC-E0A7-1E47-BA85-EFCA65AE60E5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4D03-87B9-3547-97ED-95F625BC27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4BBC-E0A7-1E47-BA85-EFCA65AE60E5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4D03-87B9-3547-97ED-95F625BC27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4BBC-E0A7-1E47-BA85-EFCA65AE60E5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4D03-87B9-3547-97ED-95F625BC27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4BBC-E0A7-1E47-BA85-EFCA65AE60E5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4D03-87B9-3547-97ED-95F625BC270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4BBC-E0A7-1E47-BA85-EFCA65AE60E5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204D03-87B9-3547-97ED-95F625BC270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5204D03-87B9-3547-97ED-95F625BC270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5594BBC-E0A7-1E47-BA85-EFCA65AE60E5}" type="datetimeFigureOut">
              <a:rPr lang="en-US" smtClean="0"/>
              <a:t>10/11/16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329" y="228148"/>
            <a:ext cx="7543800" cy="2593975"/>
          </a:xfrm>
        </p:spPr>
        <p:txBody>
          <a:bodyPr/>
          <a:lstStyle/>
          <a:p>
            <a:r>
              <a:rPr lang="en-US" dirty="0" smtClean="0"/>
              <a:t>The Ottomans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567" y="2774567"/>
            <a:ext cx="3594866" cy="359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24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 of 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Suleiman had 3 sons</a:t>
            </a:r>
          </a:p>
          <a:p>
            <a:pPr lvl="1"/>
            <a:r>
              <a:rPr lang="en-US" dirty="0" smtClean="0"/>
              <a:t>Killed one, drove one into exile, left the empire to the most incompetent</a:t>
            </a:r>
          </a:p>
          <a:p>
            <a:r>
              <a:rPr lang="en-US" dirty="0" smtClean="0"/>
              <a:t>Causes weak line of sultans</a:t>
            </a:r>
          </a:p>
          <a:p>
            <a:r>
              <a:rPr lang="en-US" dirty="0" smtClean="0"/>
              <a:t>Ottomans last into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Had limited power and influence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193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Safavids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They’re from Persia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5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Shi’ite Muslim dynasty (from Persia)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328" y="2174187"/>
            <a:ext cx="65024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20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(Early) People…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Isma’il</a:t>
            </a:r>
            <a:r>
              <a:rPr lang="en-US" dirty="0" smtClean="0"/>
              <a:t> (</a:t>
            </a:r>
            <a:r>
              <a:rPr lang="en-US" dirty="0" err="1" smtClean="0"/>
              <a:t>Kinda</a:t>
            </a:r>
            <a:r>
              <a:rPr lang="en-US" dirty="0" smtClean="0"/>
              <a:t> like Ishmael but not)</a:t>
            </a:r>
          </a:p>
          <a:p>
            <a:pPr lvl="1"/>
            <a:r>
              <a:rPr lang="en-US" dirty="0" smtClean="0"/>
              <a:t>Seized Iran</a:t>
            </a:r>
          </a:p>
          <a:p>
            <a:pPr lvl="1"/>
            <a:r>
              <a:rPr lang="en-US" dirty="0" smtClean="0"/>
              <a:t>Took Title of Shah </a:t>
            </a:r>
            <a:r>
              <a:rPr lang="en-US" dirty="0" smtClean="0">
                <a:latin typeface="Wingdings 3" charset="2"/>
                <a:cs typeface="Wingdings 3" charset="2"/>
              </a:rPr>
              <a:t>g</a:t>
            </a:r>
            <a:r>
              <a:rPr lang="en-US" dirty="0" smtClean="0">
                <a:cs typeface="Wingdings 3" charset="2"/>
              </a:rPr>
              <a:t> “King”</a:t>
            </a:r>
            <a:endParaRPr lang="en-US" dirty="0" smtClean="0"/>
          </a:p>
          <a:p>
            <a:pPr lvl="1"/>
            <a:r>
              <a:rPr lang="en-US" dirty="0" smtClean="0">
                <a:cs typeface="Wingdings 3" charset="2"/>
              </a:rPr>
              <a:t>Defeated by </a:t>
            </a:r>
            <a:r>
              <a:rPr lang="en-US" dirty="0" err="1" smtClean="0">
                <a:cs typeface="Wingdings 3" charset="2"/>
              </a:rPr>
              <a:t>Selim</a:t>
            </a:r>
            <a:r>
              <a:rPr lang="en-US" dirty="0" smtClean="0">
                <a:cs typeface="Wingdings 3" charset="2"/>
              </a:rPr>
              <a:t> the Grim (1514)</a:t>
            </a:r>
          </a:p>
          <a:p>
            <a:r>
              <a:rPr lang="en-US" dirty="0" err="1" smtClean="0">
                <a:cs typeface="Wingdings 3" charset="2"/>
              </a:rPr>
              <a:t>Tahmasp</a:t>
            </a:r>
            <a:endParaRPr lang="en-US" dirty="0" smtClean="0">
              <a:cs typeface="Wingdings 3" charset="2"/>
            </a:endParaRPr>
          </a:p>
          <a:p>
            <a:pPr lvl="1"/>
            <a:r>
              <a:rPr lang="en-US" dirty="0" smtClean="0">
                <a:cs typeface="Wingdings 3" charset="2"/>
              </a:rPr>
              <a:t>Adopted artillery after Ottoman defeat</a:t>
            </a:r>
          </a:p>
          <a:p>
            <a:pPr lvl="1"/>
            <a:r>
              <a:rPr lang="en-US" dirty="0" smtClean="0">
                <a:cs typeface="Wingdings 3" charset="2"/>
              </a:rPr>
              <a:t>Expanded the empire!!</a:t>
            </a:r>
          </a:p>
          <a:p>
            <a:pPr lvl="2"/>
            <a:r>
              <a:rPr lang="en-US" dirty="0" smtClean="0">
                <a:cs typeface="Wingdings 3" charset="2"/>
              </a:rPr>
              <a:t>To the Caucasus Mts.</a:t>
            </a:r>
          </a:p>
          <a:p>
            <a:pPr lvl="1"/>
            <a:r>
              <a:rPr lang="en-US" dirty="0" smtClean="0">
                <a:cs typeface="Wingdings 3" charset="2"/>
              </a:rPr>
              <a:t>Brought Christians under rule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223" y="3582530"/>
            <a:ext cx="2646977" cy="313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71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Golden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Shah Abbas (1587)</a:t>
            </a:r>
          </a:p>
          <a:p>
            <a:pPr lvl="1"/>
            <a:r>
              <a:rPr lang="en-US" dirty="0" smtClean="0"/>
              <a:t>Made some changes…</a:t>
            </a:r>
          </a:p>
          <a:p>
            <a:pPr lvl="2"/>
            <a:r>
              <a:rPr lang="en-US" dirty="0" smtClean="0"/>
              <a:t>Limited military power</a:t>
            </a:r>
          </a:p>
          <a:p>
            <a:pPr lvl="2"/>
            <a:r>
              <a:rPr lang="en-US" dirty="0" smtClean="0"/>
              <a:t>Created 2 new armies loyal to him</a:t>
            </a:r>
          </a:p>
          <a:p>
            <a:pPr lvl="3"/>
            <a:r>
              <a:rPr lang="en-US" dirty="0" smtClean="0"/>
              <a:t>What does that sound like???</a:t>
            </a:r>
          </a:p>
          <a:p>
            <a:pPr lvl="2"/>
            <a:r>
              <a:rPr lang="en-US" dirty="0" smtClean="0"/>
              <a:t>Gov’t</a:t>
            </a:r>
          </a:p>
          <a:p>
            <a:pPr lvl="3"/>
            <a:r>
              <a:rPr lang="en-US" dirty="0" smtClean="0"/>
              <a:t>Punished corruption severely</a:t>
            </a:r>
          </a:p>
          <a:p>
            <a:pPr lvl="3"/>
            <a:r>
              <a:rPr lang="en-US" dirty="0" smtClean="0"/>
              <a:t>Hired foreigners to lead</a:t>
            </a:r>
          </a:p>
          <a:p>
            <a:pPr lvl="2"/>
            <a:r>
              <a:rPr lang="en-US" dirty="0" smtClean="0"/>
              <a:t>Accepted Christians</a:t>
            </a:r>
          </a:p>
          <a:p>
            <a:pPr lvl="3"/>
            <a:r>
              <a:rPr lang="en-US" dirty="0" smtClean="0"/>
              <a:t>To encourage trade with Europe</a:t>
            </a:r>
            <a:endParaRPr lang="en-US" dirty="0"/>
          </a:p>
          <a:p>
            <a:pPr lvl="2"/>
            <a:r>
              <a:rPr lang="en-US" dirty="0" smtClean="0"/>
              <a:t>Moved capital to Esfahan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131" y="63855"/>
            <a:ext cx="1757069" cy="13966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2491" y="439563"/>
            <a:ext cx="157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That’s gold </a:t>
            </a:r>
            <a:r>
              <a:rPr lang="en-US" dirty="0" smtClean="0">
                <a:latin typeface="Wingdings 3" charset="2"/>
                <a:cs typeface="Wingdings 3" charset="2"/>
              </a:rPr>
              <a:t>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447" y="1968538"/>
            <a:ext cx="3658789" cy="44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10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Dynastic Decline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Abbas blinded or killed his ablest sons</a:t>
            </a:r>
          </a:p>
          <a:p>
            <a:pPr lvl="1"/>
            <a:r>
              <a:rPr lang="en-US" dirty="0" smtClean="0"/>
              <a:t>Who does this sound like??</a:t>
            </a:r>
          </a:p>
          <a:p>
            <a:r>
              <a:rPr lang="en-US" dirty="0" smtClean="0"/>
              <a:t>Nadir Shah</a:t>
            </a:r>
          </a:p>
          <a:p>
            <a:pPr lvl="1"/>
            <a:r>
              <a:rPr lang="en-US" dirty="0" smtClean="0"/>
              <a:t>Cruel ruler…was murdered…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353" y="2374900"/>
            <a:ext cx="3175000" cy="4025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0042" y="5258478"/>
            <a:ext cx="275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feel like he looks evil </a:t>
            </a:r>
            <a:r>
              <a:rPr lang="en-US" dirty="0" smtClean="0">
                <a:latin typeface="Wingdings 3" charset="2"/>
                <a:cs typeface="Wingdings 3" charset="2"/>
              </a:rPr>
              <a:t>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64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 can help sometimes…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962" b="119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9911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Successful </a:t>
            </a:r>
            <a:r>
              <a:rPr lang="en-US" i="1" dirty="0" smtClean="0"/>
              <a:t>Ghazi</a:t>
            </a:r>
            <a:r>
              <a:rPr lang="en-US" dirty="0" smtClean="0"/>
              <a:t> </a:t>
            </a:r>
            <a:r>
              <a:rPr lang="en-US" dirty="0" smtClean="0">
                <a:latin typeface="Wingdings 3" charset="2"/>
                <a:cs typeface="Wingdings 3" charset="2"/>
              </a:rPr>
              <a:t>g</a:t>
            </a:r>
            <a:r>
              <a:rPr lang="en-US" dirty="0" smtClean="0">
                <a:cs typeface="Wingdings 3" charset="2"/>
              </a:rPr>
              <a:t> “Warrior for </a:t>
            </a:r>
            <a:r>
              <a:rPr lang="en-US" dirty="0">
                <a:cs typeface="Wingdings 3" charset="2"/>
              </a:rPr>
              <a:t>I</a:t>
            </a:r>
            <a:r>
              <a:rPr lang="en-US" dirty="0" smtClean="0">
                <a:cs typeface="Wingdings 3" charset="2"/>
              </a:rPr>
              <a:t>slam”</a:t>
            </a:r>
          </a:p>
          <a:p>
            <a:r>
              <a:rPr lang="en-US" dirty="0" smtClean="0">
                <a:cs typeface="Wingdings 3" charset="2"/>
              </a:rPr>
              <a:t>Followers became the Ottomans</a:t>
            </a:r>
          </a:p>
          <a:p>
            <a:r>
              <a:rPr lang="en-US" dirty="0" smtClean="0">
                <a:cs typeface="Wingdings 3" charset="2"/>
              </a:rPr>
              <a:t>Built Muslim state in modern day Turkey between 1300-1326</a:t>
            </a:r>
          </a:p>
          <a:p>
            <a:r>
              <a:rPr lang="en-US" dirty="0" smtClean="0">
                <a:cs typeface="Wingdings 3" charset="2"/>
              </a:rPr>
              <a:t>Cannons and gunpowder made him successful</a:t>
            </a:r>
          </a:p>
          <a:p>
            <a:r>
              <a:rPr lang="en-US" dirty="0" smtClean="0">
                <a:cs typeface="Wingdings 3" charset="2"/>
              </a:rPr>
              <a:t>His son, </a:t>
            </a:r>
            <a:r>
              <a:rPr lang="en-US" dirty="0" err="1" smtClean="0">
                <a:cs typeface="Wingdings 3" charset="2"/>
              </a:rPr>
              <a:t>Orkhan</a:t>
            </a:r>
            <a:r>
              <a:rPr lang="en-US" dirty="0" smtClean="0">
                <a:cs typeface="Wingdings 3" charset="2"/>
              </a:rPr>
              <a:t>, became</a:t>
            </a:r>
          </a:p>
          <a:p>
            <a:pPr marL="114300" indent="0">
              <a:buNone/>
            </a:pPr>
            <a:r>
              <a:rPr lang="en-US" dirty="0" smtClean="0">
                <a:cs typeface="Wingdings 3" charset="2"/>
              </a:rPr>
              <a:t>    </a:t>
            </a:r>
            <a:r>
              <a:rPr lang="en-US" i="1" dirty="0" smtClean="0">
                <a:cs typeface="Wingdings 3" charset="2"/>
              </a:rPr>
              <a:t>sultan </a:t>
            </a:r>
            <a:r>
              <a:rPr lang="en-US" dirty="0" smtClean="0">
                <a:latin typeface="Wingdings 3" charset="2"/>
                <a:cs typeface="Wingdings 3" charset="2"/>
              </a:rPr>
              <a:t>g</a:t>
            </a:r>
            <a:r>
              <a:rPr lang="en-US" dirty="0" smtClean="0">
                <a:cs typeface="Wingdings 3" charset="2"/>
              </a:rPr>
              <a:t> “one with power”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56" y="3187700"/>
            <a:ext cx="23114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47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Mehmed</a:t>
            </a:r>
            <a:r>
              <a:rPr lang="en-US" dirty="0" smtClean="0"/>
              <a:t> I and </a:t>
            </a:r>
            <a:r>
              <a:rPr lang="en-US" dirty="0" err="1" smtClean="0"/>
              <a:t>Murad</a:t>
            </a:r>
            <a:r>
              <a:rPr lang="en-US" dirty="0" smtClean="0"/>
              <a:t> II expand the empire</a:t>
            </a:r>
          </a:p>
          <a:p>
            <a:pPr lvl="1"/>
            <a:r>
              <a:rPr lang="en-US" dirty="0" smtClean="0"/>
              <a:t>Defeated Venetians</a:t>
            </a:r>
          </a:p>
          <a:p>
            <a:pPr lvl="1"/>
            <a:r>
              <a:rPr lang="en-US" dirty="0" smtClean="0"/>
              <a:t>Invaded Hungary</a:t>
            </a:r>
          </a:p>
          <a:p>
            <a:r>
              <a:rPr lang="en-US" dirty="0" err="1" smtClean="0"/>
              <a:t>Mehmed</a:t>
            </a:r>
            <a:r>
              <a:rPr lang="en-US" dirty="0" smtClean="0"/>
              <a:t> II</a:t>
            </a:r>
          </a:p>
          <a:p>
            <a:pPr lvl="1"/>
            <a:r>
              <a:rPr lang="en-US" dirty="0" smtClean="0"/>
              <a:t>Sacks Constantinople (</a:t>
            </a:r>
            <a:r>
              <a:rPr lang="en-US" dirty="0" err="1" smtClean="0"/>
              <a:t>Woohoo</a:t>
            </a:r>
            <a:r>
              <a:rPr lang="en-US" dirty="0" smtClean="0"/>
              <a:t>!)</a:t>
            </a:r>
          </a:p>
          <a:p>
            <a:pPr lvl="1"/>
            <a:r>
              <a:rPr lang="en-US" dirty="0" smtClean="0"/>
              <a:t>Opened Constantinople to all religions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353" y="4072986"/>
            <a:ext cx="4315364" cy="249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10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Expanding Further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Selim</a:t>
            </a:r>
            <a:r>
              <a:rPr lang="en-US" dirty="0" smtClean="0"/>
              <a:t> the Grim – 1512 </a:t>
            </a:r>
          </a:p>
          <a:p>
            <a:pPr lvl="1"/>
            <a:r>
              <a:rPr lang="en-US" dirty="0" smtClean="0"/>
              <a:t>Defeats the </a:t>
            </a:r>
            <a:r>
              <a:rPr lang="en-US" dirty="0" err="1" smtClean="0"/>
              <a:t>Safavids</a:t>
            </a:r>
            <a:r>
              <a:rPr lang="en-US" dirty="0" smtClean="0"/>
              <a:t> (Persia)</a:t>
            </a:r>
          </a:p>
          <a:p>
            <a:pPr lvl="1"/>
            <a:r>
              <a:rPr lang="en-US" dirty="0" smtClean="0"/>
              <a:t>Took Syria and Palestine</a:t>
            </a:r>
          </a:p>
          <a:p>
            <a:pPr lvl="1"/>
            <a:r>
              <a:rPr lang="en-US" dirty="0" smtClean="0"/>
              <a:t>Captured Mecca &amp; Medina (</a:t>
            </a:r>
            <a:r>
              <a:rPr lang="en-US" dirty="0" err="1" smtClean="0"/>
              <a:t>Woah</a:t>
            </a:r>
            <a:r>
              <a:rPr lang="en-US" dirty="0" smtClean="0"/>
              <a:t>, Islam!)</a:t>
            </a:r>
          </a:p>
          <a:p>
            <a:pPr lvl="1"/>
            <a:r>
              <a:rPr lang="en-US" dirty="0" smtClean="0"/>
              <a:t>Moved into North Africa!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956" y="3125784"/>
            <a:ext cx="3288051" cy="3732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5821" y="5551520"/>
            <a:ext cx="2637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 looks really happy  </a:t>
            </a:r>
            <a:r>
              <a:rPr lang="en-US" dirty="0" smtClean="0">
                <a:latin typeface="Wingdings 3" charset="2"/>
                <a:cs typeface="Wingdings 3" charset="2"/>
              </a:rPr>
              <a:t>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560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Suleiman the Lawmaker</a:t>
            </a:r>
            <a:br>
              <a:rPr lang="en-US" dirty="0" smtClean="0"/>
            </a:br>
            <a:r>
              <a:rPr lang="en-US" sz="2400" dirty="0" smtClean="0"/>
              <a:t>(or the Magnificent)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Selim</a:t>
            </a:r>
            <a:r>
              <a:rPr lang="en-US" dirty="0" smtClean="0"/>
              <a:t> the </a:t>
            </a:r>
            <a:r>
              <a:rPr lang="en-US" dirty="0" err="1" smtClean="0"/>
              <a:t>Grim’s</a:t>
            </a:r>
            <a:r>
              <a:rPr lang="en-US" dirty="0" smtClean="0"/>
              <a:t> son</a:t>
            </a:r>
          </a:p>
          <a:p>
            <a:r>
              <a:rPr lang="en-US" dirty="0" smtClean="0"/>
              <a:t>Guess what…He expanded the empire!</a:t>
            </a:r>
          </a:p>
          <a:p>
            <a:pPr lvl="1"/>
            <a:r>
              <a:rPr lang="en-US" dirty="0" smtClean="0"/>
              <a:t>Conquered Belgrade</a:t>
            </a:r>
          </a:p>
          <a:p>
            <a:pPr lvl="1"/>
            <a:r>
              <a:rPr lang="en-US" dirty="0" smtClean="0"/>
              <a:t>Tripoli (N. Africa)</a:t>
            </a:r>
          </a:p>
          <a:p>
            <a:pPr lvl="1"/>
            <a:r>
              <a:rPr lang="en-US" dirty="0" smtClean="0"/>
              <a:t>Dominated the Mediterranean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064" y="2623549"/>
            <a:ext cx="2997200" cy="3975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0138" y="4623555"/>
            <a:ext cx="1937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He’s kind of a big deal </a:t>
            </a:r>
            <a:r>
              <a:rPr lang="en-US" dirty="0" smtClean="0">
                <a:latin typeface="Wingdings 3" charset="2"/>
                <a:cs typeface="Wingdings 3" charset="2"/>
              </a:rPr>
              <a:t>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26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Suleiman’s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Law Code </a:t>
            </a:r>
          </a:p>
          <a:p>
            <a:pPr lvl="1"/>
            <a:r>
              <a:rPr lang="en-US" dirty="0" smtClean="0"/>
              <a:t>Reduced taxes &amp; bureaucracy</a:t>
            </a:r>
          </a:p>
          <a:p>
            <a:r>
              <a:rPr lang="en-US" b="1" dirty="0" smtClean="0"/>
              <a:t>Janissaries</a:t>
            </a:r>
            <a:endParaRPr lang="en-US" dirty="0" smtClean="0"/>
          </a:p>
          <a:p>
            <a:pPr lvl="1"/>
            <a:r>
              <a:rPr lang="en-US" dirty="0" smtClean="0"/>
              <a:t>Elite soldiers loyal to the sultan</a:t>
            </a:r>
          </a:p>
          <a:p>
            <a:pPr lvl="1"/>
            <a:r>
              <a:rPr lang="en-US" b="1" i="1" dirty="0" err="1" smtClean="0"/>
              <a:t>Devshirme</a:t>
            </a:r>
            <a:r>
              <a:rPr lang="en-US" b="1" i="1" dirty="0" smtClean="0"/>
              <a:t> </a:t>
            </a:r>
            <a:r>
              <a:rPr lang="en-US" dirty="0">
                <a:latin typeface="Wingdings 3" charset="2"/>
                <a:cs typeface="Wingdings 3" charset="2"/>
              </a:rPr>
              <a:t>g</a:t>
            </a:r>
            <a:r>
              <a:rPr lang="en-US" dirty="0" smtClean="0"/>
              <a:t> Process of drafting boys from conquered Christian territories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351" y="3663053"/>
            <a:ext cx="4494496" cy="301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84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According to Islamic law…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Freedom of worship must be allowed</a:t>
            </a:r>
          </a:p>
          <a:p>
            <a:r>
              <a:rPr lang="en-US" b="1" dirty="0" smtClean="0"/>
              <a:t>Millets</a:t>
            </a:r>
            <a:r>
              <a:rPr lang="en-US" dirty="0" smtClean="0"/>
              <a:t> </a:t>
            </a:r>
            <a:r>
              <a:rPr lang="en-US" dirty="0">
                <a:latin typeface="Wingdings 3" charset="2"/>
                <a:cs typeface="Wingdings 3" charset="2"/>
              </a:rPr>
              <a:t>g</a:t>
            </a:r>
            <a:r>
              <a:rPr lang="en-US" dirty="0">
                <a:cs typeface="Wingdings 3" charset="2"/>
              </a:rPr>
              <a:t> religious communities</a:t>
            </a:r>
          </a:p>
          <a:p>
            <a:pPr lvl="1"/>
            <a:r>
              <a:rPr lang="en-US" dirty="0">
                <a:cs typeface="Wingdings 3" charset="2"/>
              </a:rPr>
              <a:t>Allowed follow own religious practices &amp; laws</a:t>
            </a:r>
          </a:p>
          <a:p>
            <a:pPr lvl="1"/>
            <a:r>
              <a:rPr lang="en-US" dirty="0">
                <a:cs typeface="Wingdings 3" charset="2"/>
              </a:rPr>
              <a:t>Why is this a good idea?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632200"/>
            <a:ext cx="27432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68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Basically the Ottoman Renaissance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Reign of Suleiman…	</a:t>
            </a:r>
          </a:p>
          <a:p>
            <a:pPr lvl="1"/>
            <a:r>
              <a:rPr lang="en-US" dirty="0" smtClean="0"/>
              <a:t>Poetry, art, history, geography, mathematics, astronomy…etc.</a:t>
            </a:r>
          </a:p>
          <a:p>
            <a:pPr lvl="1"/>
            <a:r>
              <a:rPr lang="en-US" dirty="0" smtClean="0"/>
              <a:t>Took influences from Persia and Arabia</a:t>
            </a:r>
          </a:p>
          <a:p>
            <a:pPr lvl="1"/>
            <a:r>
              <a:rPr lang="en-US" dirty="0" smtClean="0"/>
              <a:t>Mosque of Suleiman by </a:t>
            </a:r>
            <a:r>
              <a:rPr lang="en-US" dirty="0" err="1" smtClean="0"/>
              <a:t>Sinan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358" y="3133058"/>
            <a:ext cx="5730253" cy="359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43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1830</TotalTime>
  <Words>398</Words>
  <Application>Microsoft Macintosh PowerPoint</Application>
  <PresentationFormat>On-screen Show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Adjacency</vt:lpstr>
      <vt:lpstr>The Ottomans</vt:lpstr>
      <vt:lpstr>Maps can help sometimes…</vt:lpstr>
      <vt:lpstr>Osman</vt:lpstr>
      <vt:lpstr>Expansion</vt:lpstr>
      <vt:lpstr>Expanding Further</vt:lpstr>
      <vt:lpstr>Suleiman the Lawmaker (or the Magnificent)</vt:lpstr>
      <vt:lpstr>Suleiman’s Society</vt:lpstr>
      <vt:lpstr>According to Islamic law…</vt:lpstr>
      <vt:lpstr>Basically the Ottoman Renaissance</vt:lpstr>
      <vt:lpstr>Decline of an Empire</vt:lpstr>
      <vt:lpstr>Safavids</vt:lpstr>
      <vt:lpstr>Who are they?</vt:lpstr>
      <vt:lpstr>Important (Early) People…</vt:lpstr>
      <vt:lpstr>The Golden Age</vt:lpstr>
      <vt:lpstr>Dynastic Decline</vt:lpstr>
    </vt:vector>
  </TitlesOfParts>
  <Company>College of Charleston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Brannen</dc:creator>
  <cp:lastModifiedBy>Jennifer Brannen</cp:lastModifiedBy>
  <cp:revision>12</cp:revision>
  <dcterms:created xsi:type="dcterms:W3CDTF">2016-10-11T11:37:08Z</dcterms:created>
  <dcterms:modified xsi:type="dcterms:W3CDTF">2016-10-12T18:07:38Z</dcterms:modified>
</cp:coreProperties>
</file>