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128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10/9/17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10/9/17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10/9/17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Catholics vs. Protestants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96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Reforms in Switzerland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Ulrich Zwingli</a:t>
            </a:r>
          </a:p>
          <a:p>
            <a:pPr lvl="1"/>
            <a:r>
              <a:rPr lang="en-US" dirty="0" smtClean="0"/>
              <a:t>Swiss Catholic priest</a:t>
            </a:r>
          </a:p>
          <a:p>
            <a:pPr lvl="1"/>
            <a:r>
              <a:rPr lang="en-US" dirty="0" smtClean="0"/>
              <a:t>Advocated for personal faith of early Christianity</a:t>
            </a:r>
            <a:endParaRPr lang="en-US" dirty="0"/>
          </a:p>
          <a:p>
            <a:pPr lvl="1"/>
            <a:r>
              <a:rPr lang="en-US" dirty="0" smtClean="0"/>
              <a:t>Zwingli dies in a </a:t>
            </a:r>
            <a:r>
              <a:rPr lang="en-US" dirty="0"/>
              <a:t>b</a:t>
            </a:r>
            <a:r>
              <a:rPr lang="en-US" dirty="0" smtClean="0"/>
              <a:t>attle against Catholics</a:t>
            </a:r>
          </a:p>
          <a:p>
            <a:pPr lvl="1"/>
            <a:r>
              <a:rPr lang="en-US" dirty="0" smtClean="0"/>
              <a:t>Calvin is inspired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8733" b="87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94379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Calvin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1424510"/>
            <a:ext cx="4038600" cy="4681728"/>
          </a:xfrm>
        </p:spPr>
        <p:txBody>
          <a:bodyPr/>
          <a:lstStyle/>
          <a:p>
            <a:r>
              <a:rPr lang="en-US" dirty="0" smtClean="0"/>
              <a:t>French follower of Martin Luther</a:t>
            </a:r>
          </a:p>
          <a:p>
            <a:r>
              <a:rPr lang="en-US" dirty="0" smtClean="0"/>
              <a:t>Write </a:t>
            </a:r>
            <a:r>
              <a:rPr lang="en-US" i="1" dirty="0" smtClean="0"/>
              <a:t>Institutes of the Christian Religion</a:t>
            </a:r>
            <a:endParaRPr lang="en-US" dirty="0" smtClean="0"/>
          </a:p>
          <a:p>
            <a:pPr lvl="1"/>
            <a:r>
              <a:rPr lang="en-US" dirty="0" smtClean="0"/>
              <a:t>Summary of Protestant theology</a:t>
            </a:r>
          </a:p>
          <a:p>
            <a:r>
              <a:rPr lang="en-US" dirty="0" smtClean="0"/>
              <a:t>Develops his own denomination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5333" r="-5333"/>
          <a:stretch>
            <a:fillRect/>
          </a:stretch>
        </p:blipFill>
        <p:spPr>
          <a:xfrm>
            <a:off x="301625" y="1423988"/>
            <a:ext cx="4038600" cy="4681537"/>
          </a:xfrm>
        </p:spPr>
      </p:pic>
    </p:spTree>
    <p:extLst>
      <p:ext uri="{BB962C8B-B14F-4D97-AF65-F5344CB8AC3E}">
        <p14:creationId xmlns:p14="http://schemas.microsoft.com/office/powerpoint/2010/main" val="3261359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Calvinism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People are sinful by nature</a:t>
            </a:r>
          </a:p>
          <a:p>
            <a:r>
              <a:rPr lang="en-US" dirty="0" smtClean="0"/>
              <a:t>God chooses very few people to save – “the elect”</a:t>
            </a:r>
          </a:p>
          <a:p>
            <a:pPr lvl="1"/>
            <a:r>
              <a:rPr lang="en-US" dirty="0" smtClean="0"/>
              <a:t>Predestination</a:t>
            </a:r>
          </a:p>
          <a:p>
            <a:r>
              <a:rPr lang="en-US" dirty="0" smtClean="0"/>
              <a:t>Theocracy</a:t>
            </a:r>
          </a:p>
          <a:p>
            <a:pPr marL="274320" lvl="1" indent="0">
              <a:buNone/>
            </a:pP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7283" b="-272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3752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Calvin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7552" y="1371600"/>
            <a:ext cx="4038600" cy="4681728"/>
          </a:xfrm>
        </p:spPr>
        <p:txBody>
          <a:bodyPr/>
          <a:lstStyle/>
          <a:p>
            <a:r>
              <a:rPr lang="en-US" dirty="0" smtClean="0"/>
              <a:t>Ruled in Geneva, Switzerland</a:t>
            </a:r>
          </a:p>
          <a:p>
            <a:r>
              <a:rPr lang="en-US" dirty="0" smtClean="0"/>
              <a:t>Very strict ruler</a:t>
            </a:r>
          </a:p>
          <a:p>
            <a:pPr lvl="1"/>
            <a:r>
              <a:rPr lang="en-US" dirty="0" smtClean="0"/>
              <a:t>Required religious class</a:t>
            </a:r>
          </a:p>
          <a:p>
            <a:pPr lvl="1"/>
            <a:r>
              <a:rPr lang="en-US" dirty="0" smtClean="0"/>
              <a:t>No bright clothes</a:t>
            </a:r>
          </a:p>
          <a:p>
            <a:pPr lvl="1"/>
            <a:r>
              <a:rPr lang="en-US" dirty="0" smtClean="0"/>
              <a:t>No playing cards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6867" r="6867"/>
          <a:stretch>
            <a:fillRect/>
          </a:stretch>
        </p:blipFill>
        <p:spPr>
          <a:xfrm>
            <a:off x="301625" y="1392238"/>
            <a:ext cx="4038600" cy="4681537"/>
          </a:xfrm>
        </p:spPr>
      </p:pic>
    </p:spTree>
    <p:extLst>
      <p:ext uri="{BB962C8B-B14F-4D97-AF65-F5344CB8AC3E}">
        <p14:creationId xmlns:p14="http://schemas.microsoft.com/office/powerpoint/2010/main" val="423647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Protestants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Presbyterians</a:t>
            </a:r>
          </a:p>
          <a:p>
            <a:pPr lvl="1"/>
            <a:r>
              <a:rPr lang="en-US" dirty="0" smtClean="0"/>
              <a:t>John Knox</a:t>
            </a:r>
          </a:p>
          <a:p>
            <a:pPr lvl="1"/>
            <a:r>
              <a:rPr lang="en-US" dirty="0" smtClean="0"/>
              <a:t>Scotland</a:t>
            </a:r>
          </a:p>
          <a:p>
            <a:r>
              <a:rPr lang="en-US" dirty="0" smtClean="0"/>
              <a:t>Anabaptists</a:t>
            </a:r>
          </a:p>
          <a:p>
            <a:pPr lvl="1"/>
            <a:r>
              <a:rPr lang="en-US" dirty="0" smtClean="0"/>
              <a:t>Believed separation of church &amp; state</a:t>
            </a:r>
          </a:p>
          <a:p>
            <a:pPr lvl="1"/>
            <a:r>
              <a:rPr lang="en-US" dirty="0" smtClean="0"/>
              <a:t>Persecuted by both Protestants &amp; Catholics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22959" r="-229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01316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St. Bartholomew’s Day Massacre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7552" y="1440791"/>
            <a:ext cx="4038600" cy="46817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Began on August 24, 1572</a:t>
            </a:r>
          </a:p>
          <a:p>
            <a:r>
              <a:rPr lang="en-US" dirty="0" smtClean="0"/>
              <a:t>Henri, duke of Guise, had Gaspard de Coligny, leader of the Huguenots, assassinated</a:t>
            </a:r>
          </a:p>
          <a:p>
            <a:r>
              <a:rPr lang="en-US" dirty="0" smtClean="0"/>
              <a:t>Unleashed hatred against Protestants in France</a:t>
            </a:r>
          </a:p>
          <a:p>
            <a:pPr lvl="1"/>
            <a:r>
              <a:rPr lang="en-US" dirty="0" smtClean="0"/>
              <a:t>3,000 Protestants killed in Paris</a:t>
            </a:r>
          </a:p>
          <a:p>
            <a:pPr lvl="1"/>
            <a:r>
              <a:rPr lang="en-US" dirty="0" smtClean="0"/>
              <a:t> 8,000 more throughout France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6431" b="-46431"/>
          <a:stretch>
            <a:fillRect/>
          </a:stretch>
        </p:blipFill>
        <p:spPr>
          <a:xfrm>
            <a:off x="301625" y="1428750"/>
            <a:ext cx="4038600" cy="4681538"/>
          </a:xfrm>
        </p:spPr>
      </p:pic>
    </p:spTree>
    <p:extLst>
      <p:ext uri="{BB962C8B-B14F-4D97-AF65-F5344CB8AC3E}">
        <p14:creationId xmlns:p14="http://schemas.microsoft.com/office/powerpoint/2010/main" val="886596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 Shot 2017-10-09 at 8.44.58 A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85" r="-5285"/>
          <a:stretch>
            <a:fillRect/>
          </a:stretch>
        </p:blipFill>
        <p:spPr>
          <a:xfrm>
            <a:off x="301752" y="1610312"/>
            <a:ext cx="8534400" cy="4649490"/>
          </a:xfrm>
        </p:spPr>
      </p:pic>
    </p:spTree>
    <p:extLst>
      <p:ext uri="{BB962C8B-B14F-4D97-AF65-F5344CB8AC3E}">
        <p14:creationId xmlns:p14="http://schemas.microsoft.com/office/powerpoint/2010/main" val="14271886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1212</TotalTime>
  <Words>152</Words>
  <Application>Microsoft Macintosh PowerPoint</Application>
  <PresentationFormat>On-screen Show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Civic</vt:lpstr>
      <vt:lpstr>Catholics vs. Protestants</vt:lpstr>
      <vt:lpstr>Reforms in Switzerland</vt:lpstr>
      <vt:lpstr>John Calvin</vt:lpstr>
      <vt:lpstr>Calvinism</vt:lpstr>
      <vt:lpstr>John Calvin</vt:lpstr>
      <vt:lpstr>Other Protestants</vt:lpstr>
      <vt:lpstr>St. Bartholomew’s Day Massacre</vt:lpstr>
      <vt:lpstr>PowerPoint Presentation</vt:lpstr>
    </vt:vector>
  </TitlesOfParts>
  <Company>College of Charleston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Catholics vs. Protestants</dc:title>
  <dc:creator>Jennifer Brannen</dc:creator>
  <cp:lastModifiedBy>Chris</cp:lastModifiedBy>
  <cp:revision>17</cp:revision>
  <dcterms:created xsi:type="dcterms:W3CDTF">2016-09-29T01:06:28Z</dcterms:created>
  <dcterms:modified xsi:type="dcterms:W3CDTF">2017-10-09T12:47:25Z</dcterms:modified>
</cp:coreProperties>
</file>