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69" r:id="rId4"/>
    <p:sldId id="263" r:id="rId5"/>
    <p:sldId id="258" r:id="rId6"/>
    <p:sldId id="271" r:id="rId7"/>
    <p:sldId id="264" r:id="rId8"/>
    <p:sldId id="259" r:id="rId9"/>
    <p:sldId id="270" r:id="rId10"/>
    <p:sldId id="265" r:id="rId11"/>
    <p:sldId id="260" r:id="rId12"/>
    <p:sldId id="272" r:id="rId13"/>
    <p:sldId id="266" r:id="rId14"/>
    <p:sldId id="261" r:id="rId15"/>
    <p:sldId id="273" r:id="rId16"/>
    <p:sldId id="267" r:id="rId17"/>
    <p:sldId id="262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12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E517E57-EB41-4B43-B2A6-DB43018C3D64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of World Religions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0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One reaches enlightenment and happiness only once they release themselves from the trappings of the world and earthly desires.</a:t>
            </a:r>
          </a:p>
          <a:p>
            <a:pPr lvl="1"/>
            <a:r>
              <a:rPr lang="en-US" dirty="0" smtClean="0"/>
              <a:t>Reincarnation is central to their belief system. </a:t>
            </a:r>
          </a:p>
          <a:p>
            <a:pPr lvl="2"/>
            <a:r>
              <a:rPr lang="en-US" dirty="0" smtClean="0"/>
              <a:t>Dharma, Karma and </a:t>
            </a:r>
            <a:r>
              <a:rPr lang="en-US" dirty="0" err="1" smtClean="0"/>
              <a:t>Mokshu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897" y="382645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0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650" y="1735138"/>
            <a:ext cx="4144363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The worlds second largest religion with 1.2 billion followers. </a:t>
            </a:r>
          </a:p>
          <a:p>
            <a:pPr lvl="1"/>
            <a:r>
              <a:rPr lang="en-US" dirty="0" smtClean="0"/>
              <a:t>Based on the teachings of the prophet Muhammad.  </a:t>
            </a:r>
          </a:p>
          <a:p>
            <a:pPr lvl="1"/>
            <a:r>
              <a:rPr lang="en-US" dirty="0" smtClean="0"/>
              <a:t>Two sects: Sunni and Shi’a </a:t>
            </a:r>
          </a:p>
          <a:p>
            <a:pPr lvl="2"/>
            <a:r>
              <a:rPr lang="en-US" dirty="0" smtClean="0"/>
              <a:t>Divided based on their belief for the Caliph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53" y="2232450"/>
            <a:ext cx="3230545" cy="34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7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=wgP_OSOS3IA</a:t>
            </a:r>
          </a:p>
        </p:txBody>
      </p:sp>
    </p:spTree>
    <p:extLst>
      <p:ext uri="{BB962C8B-B14F-4D97-AF65-F5344CB8AC3E}">
        <p14:creationId xmlns:p14="http://schemas.microsoft.com/office/powerpoint/2010/main" val="71514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563"/>
            <a:ext cx="7313613" cy="868362"/>
          </a:xfrm>
        </p:spPr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434936"/>
            <a:ext cx="4292656" cy="5177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God reveled the teachings to Muhammad through the angel Gabriel</a:t>
            </a:r>
          </a:p>
          <a:p>
            <a:pPr lvl="1"/>
            <a:r>
              <a:rPr lang="en-US" dirty="0" smtClean="0"/>
              <a:t>Monotheistic – called Allah.</a:t>
            </a:r>
          </a:p>
          <a:p>
            <a:pPr lvl="1"/>
            <a:r>
              <a:rPr lang="en-US" dirty="0" smtClean="0"/>
              <a:t>Holy Book: Qur’an </a:t>
            </a:r>
          </a:p>
          <a:p>
            <a:pPr lvl="1"/>
            <a:r>
              <a:rPr lang="en-US" dirty="0" smtClean="0"/>
              <a:t>Believe in all of the prophets of Judaism and Christianity. </a:t>
            </a:r>
          </a:p>
          <a:p>
            <a:pPr lvl="1"/>
            <a:r>
              <a:rPr lang="en-US" dirty="0" smtClean="0"/>
              <a:t>Leaders: Imams and </a:t>
            </a:r>
            <a:r>
              <a:rPr lang="en-US" dirty="0" err="1" smtClean="0"/>
              <a:t>Ulama</a:t>
            </a:r>
            <a:r>
              <a:rPr lang="en-US" dirty="0" smtClean="0"/>
              <a:t> (these people lead prayers)</a:t>
            </a:r>
          </a:p>
          <a:p>
            <a:pPr lvl="1"/>
            <a:r>
              <a:rPr lang="en-US" dirty="0" smtClean="0"/>
              <a:t>Show devotion by performing lifelong acts of worship known as the Five Pillars of Islam. </a:t>
            </a:r>
          </a:p>
          <a:p>
            <a:pPr lvl="2"/>
            <a:r>
              <a:rPr lang="en-US" dirty="0" smtClean="0"/>
              <a:t>Faith, prayer, almsgiving, fasting and a pilgrimage to Mecca.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2" y="2517799"/>
            <a:ext cx="4453763" cy="29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43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6824"/>
            <a:ext cx="7313613" cy="937575"/>
          </a:xfrm>
        </p:spPr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6813"/>
            <a:ext cx="7313613" cy="24282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14 million Jews populate parts of the world, mostly located in Israel. </a:t>
            </a:r>
          </a:p>
          <a:p>
            <a:pPr lvl="1"/>
            <a:r>
              <a:rPr lang="en-US" dirty="0" smtClean="0"/>
              <a:t>The oldest of the Monotheistic religions. </a:t>
            </a:r>
          </a:p>
          <a:p>
            <a:pPr lvl="1"/>
            <a:r>
              <a:rPr lang="en-US" dirty="0" smtClean="0"/>
              <a:t>Holy Book – Torah</a:t>
            </a:r>
          </a:p>
          <a:p>
            <a:pPr lvl="1"/>
            <a:r>
              <a:rPr lang="en-US" dirty="0" smtClean="0"/>
              <a:t>The founder of the religion was Abraham</a:t>
            </a:r>
          </a:p>
          <a:p>
            <a:pPr lvl="1"/>
            <a:r>
              <a:rPr lang="en-US" dirty="0" smtClean="0"/>
              <a:t>The leaders in the religion are called Rabbis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797300"/>
            <a:ext cx="26543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7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xJbg_cXYFyM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23479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Only one God that watches over and cares for his people. </a:t>
            </a:r>
          </a:p>
          <a:p>
            <a:pPr lvl="1"/>
            <a:r>
              <a:rPr lang="en-US" dirty="0" smtClean="0"/>
              <a:t>God loves and protects his people but holds people accountable for their actions. </a:t>
            </a:r>
          </a:p>
          <a:p>
            <a:pPr lvl="1"/>
            <a:r>
              <a:rPr lang="en-US" dirty="0" smtClean="0"/>
              <a:t>Persons serve God by studying the Torah and living by its teachings.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95" y="3795418"/>
            <a:ext cx="3920560" cy="28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6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735138"/>
            <a:ext cx="4871441" cy="4678790"/>
          </a:xfrm>
        </p:spPr>
        <p:txBody>
          <a:bodyPr>
            <a:normAutofit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No clergy and no individual gods to worship</a:t>
            </a:r>
          </a:p>
          <a:p>
            <a:pPr lvl="1"/>
            <a:r>
              <a:rPr lang="en-US" dirty="0" smtClean="0"/>
              <a:t>Not a religion – it</a:t>
            </a:r>
            <a:r>
              <a:rPr lang="fr-FR" dirty="0" smtClean="0"/>
              <a:t>’</a:t>
            </a:r>
            <a:r>
              <a:rPr lang="en-US" dirty="0" smtClean="0"/>
              <a:t>s a way of life, an ethical system that provides direction for personal behavior and good government. </a:t>
            </a:r>
          </a:p>
          <a:p>
            <a:pPr lvl="1"/>
            <a:r>
              <a:rPr lang="en-US" dirty="0" smtClean="0"/>
              <a:t>But, since it guides over 6.3 million people throughout the world, it is often considered a religion. </a:t>
            </a:r>
          </a:p>
          <a:p>
            <a:pPr lvl="1"/>
            <a:r>
              <a:rPr lang="en-US" dirty="0" smtClean="0"/>
              <a:t>Started by Confucius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824" y="1816099"/>
            <a:ext cx="3396170" cy="43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0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043" y="1735138"/>
            <a:ext cx="4324810" cy="4807390"/>
          </a:xfrm>
        </p:spPr>
        <p:txBody>
          <a:bodyPr>
            <a:normAutofit/>
          </a:bodyPr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Social order, harmony and good government should be based on strong family relationships.</a:t>
            </a:r>
          </a:p>
          <a:p>
            <a:pPr lvl="1"/>
            <a:r>
              <a:rPr lang="en-US" dirty="0" smtClean="0"/>
              <a:t>Respect for parents and elders is important to a well ordered society</a:t>
            </a:r>
          </a:p>
          <a:p>
            <a:pPr lvl="1"/>
            <a:r>
              <a:rPr lang="en-US" dirty="0" smtClean="0"/>
              <a:t>Education is important in both the welfare of the individual and society.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40" y="2172500"/>
            <a:ext cx="4064603" cy="40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888" y="1735138"/>
            <a:ext cx="4131882" cy="4453740"/>
          </a:xfrm>
        </p:spPr>
        <p:txBody>
          <a:bodyPr>
            <a:normAutofit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Began 2,500 years ago </a:t>
            </a:r>
          </a:p>
          <a:p>
            <a:pPr lvl="1"/>
            <a:r>
              <a:rPr lang="en-US" dirty="0" smtClean="0"/>
              <a:t>Most followers live in East and Southeast Asia</a:t>
            </a:r>
            <a:r>
              <a:rPr lang="en-US" dirty="0"/>
              <a:t> </a:t>
            </a:r>
            <a:r>
              <a:rPr lang="en-US" dirty="0" smtClean="0"/>
              <a:t>and in Japan.</a:t>
            </a:r>
          </a:p>
          <a:p>
            <a:pPr lvl="1"/>
            <a:r>
              <a:rPr lang="en-US" dirty="0" smtClean="0"/>
              <a:t>362 Million followers worldwide.</a:t>
            </a:r>
          </a:p>
          <a:p>
            <a:pPr lvl="1"/>
            <a:r>
              <a:rPr lang="en-US" dirty="0" smtClean="0"/>
              <a:t>Led by Buddhist monks and nuns. </a:t>
            </a:r>
          </a:p>
          <a:p>
            <a:pPr lvl="1"/>
            <a:r>
              <a:rPr lang="en-US" dirty="0" smtClean="0"/>
              <a:t>Three Cardinal Faults: greed, hatred and delusion.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02" y="2235200"/>
            <a:ext cx="3429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=Lxq-RiLb-6M</a:t>
            </a:r>
          </a:p>
        </p:txBody>
      </p:sp>
    </p:spTree>
    <p:extLst>
      <p:ext uri="{BB962C8B-B14F-4D97-AF65-F5344CB8AC3E}">
        <p14:creationId xmlns:p14="http://schemas.microsoft.com/office/powerpoint/2010/main" val="194990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7"/>
            <a:ext cx="4037428" cy="47591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Buddha is said to have ‘set in motion the wheel of dharma’ during his first sermon. </a:t>
            </a:r>
          </a:p>
          <a:p>
            <a:pPr lvl="1"/>
            <a:r>
              <a:rPr lang="en-US" dirty="0" smtClean="0"/>
              <a:t>Taught that the key to happiness was detachment from worldly goods and desires. </a:t>
            </a:r>
          </a:p>
          <a:p>
            <a:pPr lvl="1"/>
            <a:r>
              <a:rPr lang="en-US" dirty="0" smtClean="0"/>
              <a:t>This was done by following the Eightfold Path or the Middle Way…</a:t>
            </a:r>
          </a:p>
          <a:p>
            <a:pPr lvl="1"/>
            <a:r>
              <a:rPr lang="en-US" dirty="0" smtClean="0"/>
              <a:t>Once you’ve completely detached yourself from these worldly things, you will have reached the state of Nirvana.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529" y="2009375"/>
            <a:ext cx="3697253" cy="36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8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6037"/>
            <a:ext cx="7313613" cy="868362"/>
          </a:xfrm>
        </p:spPr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3811"/>
            <a:ext cx="7313613" cy="34249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The largest religion in the world with over 2 billion followers worldwide</a:t>
            </a:r>
          </a:p>
          <a:p>
            <a:pPr lvl="1"/>
            <a:r>
              <a:rPr lang="en-US" dirty="0" smtClean="0"/>
              <a:t>Based on the life and teachings of Jesus Christ</a:t>
            </a:r>
          </a:p>
          <a:p>
            <a:pPr lvl="1"/>
            <a:r>
              <a:rPr lang="en-US" dirty="0" smtClean="0"/>
              <a:t>Three Major Groups of Christians: </a:t>
            </a:r>
          </a:p>
          <a:p>
            <a:pPr lvl="2"/>
            <a:r>
              <a:rPr lang="en-US" dirty="0" smtClean="0"/>
              <a:t>Roman Catholic</a:t>
            </a:r>
          </a:p>
          <a:p>
            <a:pPr lvl="2"/>
            <a:r>
              <a:rPr lang="en-US" dirty="0" smtClean="0"/>
              <a:t>Eastern Orthodox </a:t>
            </a:r>
          </a:p>
          <a:p>
            <a:pPr lvl="2"/>
            <a:r>
              <a:rPr lang="en-US" dirty="0" smtClean="0"/>
              <a:t>Protestant</a:t>
            </a:r>
          </a:p>
          <a:p>
            <a:pPr lvl="1"/>
            <a:r>
              <a:rPr lang="en-US" dirty="0" smtClean="0"/>
              <a:t>Monotheistic religion</a:t>
            </a:r>
          </a:p>
          <a:p>
            <a:pPr lvl="1"/>
            <a:r>
              <a:rPr lang="en-US" dirty="0" smtClean="0"/>
              <a:t>Led by multiple different offices depending on the division of Christianity that a person is a member of.  Some of these leaders include: Priests, Monks, Nuns, Pastors, Reverends, the Pope, Cardinals, Bishops, etc… </a:t>
            </a:r>
          </a:p>
          <a:p>
            <a:pPr lvl="1"/>
            <a:r>
              <a:rPr lang="en-US" dirty="0" smtClean="0"/>
              <a:t>Holy Book: the Bible</a:t>
            </a:r>
          </a:p>
          <a:p>
            <a:pPr lvl="1"/>
            <a:r>
              <a:rPr lang="en-US" dirty="0" smtClean="0"/>
              <a:t>Deity: Monotheistic God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550" y="4116776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=4Z6CArFTLmk</a:t>
            </a:r>
          </a:p>
        </p:txBody>
      </p:sp>
    </p:spTree>
    <p:extLst>
      <p:ext uri="{BB962C8B-B14F-4D97-AF65-F5344CB8AC3E}">
        <p14:creationId xmlns:p14="http://schemas.microsoft.com/office/powerpoint/2010/main" val="157606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269" y="1735138"/>
            <a:ext cx="4658838" cy="4056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Jesus is the Son of God</a:t>
            </a:r>
          </a:p>
          <a:p>
            <a:pPr lvl="1"/>
            <a:r>
              <a:rPr lang="en-US" dirty="0" smtClean="0"/>
              <a:t>Jesus entered the world to save it’s people from their own sins. </a:t>
            </a:r>
          </a:p>
          <a:p>
            <a:pPr lvl="1"/>
            <a:r>
              <a:rPr lang="en-US" dirty="0" smtClean="0"/>
              <a:t>The Roman Crucifix is the symbol for the faith – it was on the cross that Christians believe that Christ died for the sins of the world. </a:t>
            </a:r>
          </a:p>
          <a:p>
            <a:pPr lvl="1"/>
            <a:r>
              <a:rPr lang="en-US" dirty="0" smtClean="0"/>
              <a:t>To be saved and gain eternal life is to believe that Jesus Christ died for one’s sins and is the only Son of God.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8" y="2247900"/>
            <a:ext cx="3690003" cy="27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9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2101"/>
            <a:ext cx="7313613" cy="868362"/>
          </a:xfrm>
        </p:spPr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22650"/>
            <a:ext cx="7313613" cy="297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One of the worlds oldest religions and the major religion of India. </a:t>
            </a:r>
          </a:p>
          <a:p>
            <a:pPr lvl="1"/>
            <a:r>
              <a:rPr lang="en-US" dirty="0" smtClean="0"/>
              <a:t>Hinduism is a collection of beliefs that have developed over thousands of years. </a:t>
            </a:r>
          </a:p>
          <a:p>
            <a:pPr lvl="1"/>
            <a:r>
              <a:rPr lang="en-US" dirty="0" smtClean="0"/>
              <a:t>Hindus worship several gods, which represent different forms of Brahman. (Three main gods: Brahma, Vishnu and Shiva)</a:t>
            </a:r>
          </a:p>
          <a:p>
            <a:pPr lvl="1"/>
            <a:r>
              <a:rPr lang="en-US" dirty="0" smtClean="0"/>
              <a:t>Brahman is the most divine spirit in the religion. </a:t>
            </a:r>
          </a:p>
          <a:p>
            <a:pPr lvl="1"/>
            <a:r>
              <a:rPr lang="en-US" dirty="0" smtClean="0"/>
              <a:t>Leaders: Guru, holy man and Brahmin priest.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225550"/>
            <a:ext cx="3695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7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=9EICcU9oN-s</a:t>
            </a:r>
          </a:p>
        </p:txBody>
      </p:sp>
    </p:spTree>
    <p:extLst>
      <p:ext uri="{BB962C8B-B14F-4D97-AF65-F5344CB8AC3E}">
        <p14:creationId xmlns:p14="http://schemas.microsoft.com/office/powerpoint/2010/main" val="2618497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61</TotalTime>
  <Words>753</Words>
  <Application>Microsoft Macintosh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Inkwell</vt:lpstr>
      <vt:lpstr>Survey of World Religions</vt:lpstr>
      <vt:lpstr>Buddhism</vt:lpstr>
      <vt:lpstr>Buddhism</vt:lpstr>
      <vt:lpstr>Buddhism</vt:lpstr>
      <vt:lpstr>Christianity</vt:lpstr>
      <vt:lpstr>Christianity</vt:lpstr>
      <vt:lpstr>Christianity</vt:lpstr>
      <vt:lpstr>Hinduism</vt:lpstr>
      <vt:lpstr>Hinduism</vt:lpstr>
      <vt:lpstr>Hinduism</vt:lpstr>
      <vt:lpstr>Islam</vt:lpstr>
      <vt:lpstr>Islam</vt:lpstr>
      <vt:lpstr>Islam</vt:lpstr>
      <vt:lpstr>Judaism</vt:lpstr>
      <vt:lpstr>Judaism</vt:lpstr>
      <vt:lpstr>Judaism</vt:lpstr>
      <vt:lpstr>Confucianism</vt:lpstr>
      <vt:lpstr>Confucianism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World Religions</dc:title>
  <dc:creator>Chris</dc:creator>
  <cp:lastModifiedBy>Chris</cp:lastModifiedBy>
  <cp:revision>7</cp:revision>
  <dcterms:created xsi:type="dcterms:W3CDTF">2015-08-19T00:29:24Z</dcterms:created>
  <dcterms:modified xsi:type="dcterms:W3CDTF">2016-08-22T12:59:37Z</dcterms:modified>
</cp:coreProperties>
</file>